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0B1F-ECEE-4CD2-B582-743CAEBCA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9E45A-F1CC-479A-8771-2CB653B6E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DF365-5B11-40CE-A3BF-515BC4AC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FE218-F93B-49D4-B97C-AFCFDB1D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A9D5-41AC-4AE6-BE30-5250172E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40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7128-DFDF-4952-9184-2E44EA7A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95F9C-CD2D-48FB-9A08-46C7CA79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4EA6C-AC16-44CD-A5AC-B01CE3772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775B0-6D24-4F9A-8991-D93B4FB2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0337-EFF1-4056-BCB1-33C0CA3C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39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A5D10-0589-46A0-840A-FE3BB3D8D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35A56-4AC3-449C-99B5-5F823EF37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630C1-7D11-4D6E-9EFA-BEDC594C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66BAE-4EDA-4D7A-BEDA-69EE9F12A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4B1E0-BE54-4110-82E7-8DA40207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952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A150-1AC9-46A8-8A68-0207F9C7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11A3-8126-4B7C-9816-F506A3D80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55B5E-8731-486B-9264-3F8661FC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12EF2-EDD0-46EE-B99F-C3AFB19B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245D-641B-48E5-A27E-5DD8337F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95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EA2F-CC87-43EB-B980-AAC9B110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93A4A-6C4B-4E2D-8346-7CA956A2E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B58E1-B0C6-4E4C-B1F5-04228173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99EA-2A9F-4521-AA24-62CB8E74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D41AA-786C-4444-956B-265BDE50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779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0139-2173-4013-AF23-AD0497A3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E3FD-4190-4E84-A48C-81C84C663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E085B-6CD9-4F48-90F2-E26B7D199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884AC-1A94-4051-8BAB-70F351C4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6B354-0B92-454F-8440-066F6631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DFFEC-B259-44F4-9BCD-349913E3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82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09A7-5A3F-49D6-A057-E0DA4B7F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0EB24-F4DA-4067-A300-926C2A22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CFD53-E0A0-4823-B801-113415625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6AEA2-EDE2-45DE-A92F-D8B15AEAA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E60DF-4D4D-4296-90A9-F16DDA936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B4C5A9-8892-4324-8396-93350DC3A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35893-D721-4C6E-BCDA-E3C0C970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CC414-AAE7-4093-AFDE-44EF71A3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82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0DF9-B1DB-4657-9903-67E47DB3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2F10C-5F28-41BF-B948-BBD7F176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00E15-73DE-4542-9DBE-AFF7DBA2A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7BA64-5E77-4CC8-889C-2BC58BDA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255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3E60A2-434F-46F2-9329-9C932F83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44806-2465-4310-9EB7-DD477BD99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B30EE-A430-450F-9F7D-0BD57746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38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ED94-7315-4F8D-9398-22108316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3C6DF-BEE9-41D0-9D3C-61CE5EE55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01E25-075D-4313-B243-F6A1E5A59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0D8F1-3D42-4A02-9ADE-134E0232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6A516-E761-4D57-A56A-9BBD0B5E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8E329-712F-44C7-A2FD-EE9D8177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67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01E0-0F39-423E-A854-2F1562FF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8C6CA-D07E-42EB-BAC8-72CE7F47D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849C6-711B-41F2-8590-CABABE1A9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7DC65-7CC2-4FF9-9CF8-2C409DF3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0DEB0-775A-443C-8FB4-F5D4C9A1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B14B2-1098-40DB-98D2-D4E6A7A3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53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A730A-5683-427D-930F-39ED80EA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AB96F-D493-4772-A0C8-2371D30C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DDDE4-CAA7-4AF4-BE96-C50FB63B1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BDF66-DCC9-4305-BAD8-BE8D017D2D36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B247C-9303-45C8-93F6-09BA373FE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C91FF-09C1-450C-8605-D1CB02972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603A8-A5D3-4478-AD93-4DB0B1C9D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13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tUY8J2T-m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E32E-28C7-4E23-8564-A3E85A5AB1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Composer Installation XAMPP MacOS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D51E3-FAEC-4CF1-BB1B-64136FB022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Rana Zain Idrees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080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B652C-BFC9-468F-9573-9C90B6FF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386" y="1825625"/>
            <a:ext cx="5121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4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9EDCE-59EC-4B53-8455-07C2E87EF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438" y="1825625"/>
            <a:ext cx="72191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9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49025-40B8-46D8-9A9A-955623904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001" y="1825625"/>
            <a:ext cx="8099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5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49025-40B8-46D8-9A9A-955623904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001" y="1825625"/>
            <a:ext cx="8099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Project Creation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1204B-5EE8-44BE-A88C-8370E59D2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467" y="1825625"/>
            <a:ext cx="7287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9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Project Creation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0B510F-4FA2-4A2B-BAED-9D2EAC112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497" y="1825625"/>
            <a:ext cx="8237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00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Project Setup and Serving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EFB3D0-C3F6-473D-AA98-EFA7FF624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833" y="1825625"/>
            <a:ext cx="8222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3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5EEA-465C-4269-8334-3E56E0C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Apache Service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8A448A-6FF4-4483-8A07-B2F21E440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416" y="2076975"/>
            <a:ext cx="6935168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0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5EEA-465C-4269-8334-3E56E0C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Project on 127.0.0.1:8000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D448D6-8EE3-4106-A2CA-52B6F0959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190" y="1825625"/>
            <a:ext cx="9239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4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5EEA-465C-4269-8334-3E56E0C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Project on Localhost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FCC41-9F7A-4317-84FC-4939DC236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368" y="1825625"/>
            <a:ext cx="102892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2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2340-2130-4AFD-B10B-29C8F40C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Video Link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200D-3F03-4FBA-86AF-5C3BFD26A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To Setup Laravel On MacOS XAMPP</a:t>
            </a:r>
          </a:p>
          <a:p>
            <a:r>
              <a:rPr lang="en-IN" dirty="0">
                <a:hlinkClick r:id="rId2"/>
              </a:rPr>
              <a:t>https://www.youtube.com/watch?v=DtUY8J2T-mc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414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FEBF-3CFA-4FB3-9F14-F3393241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7F75C7-A987-41F2-9132-D8519E5DD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141" y="1825625"/>
            <a:ext cx="9641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86281-2530-4489-B12C-1E8E2411D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075" y="1825625"/>
            <a:ext cx="80698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8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98A50E-A80A-4052-A521-FB8C2966A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670" y="1825625"/>
            <a:ext cx="73106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7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D71022-21AC-40AA-9695-BE5AF486F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547" y="1825625"/>
            <a:ext cx="9672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5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09DDCA-EFC5-4CD8-91A0-D85484ED4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515" y="1825625"/>
            <a:ext cx="60609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4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09DDCA-EFC5-4CD8-91A0-D85484ED4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515" y="1825625"/>
            <a:ext cx="60609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E14A-5194-4629-A892-E4C4DAB2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Composer Download &amp; Installation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B652C-BFC9-468F-9573-9C90B6FF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386" y="1825625"/>
            <a:ext cx="5121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0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97</Words>
  <Application>Microsoft Office PowerPoint</Application>
  <PresentationFormat>Widescreen</PresentationFormat>
  <Paragraphs>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Composer Installation XAMPP MacOS</vt:lpstr>
      <vt:lpstr>Youtube Video Link</vt:lpstr>
      <vt:lpstr>Composer Download &amp; Installation</vt:lpstr>
      <vt:lpstr>Composer Download &amp; Installation</vt:lpstr>
      <vt:lpstr>Composer Download &amp; Installation</vt:lpstr>
      <vt:lpstr>Composer Download &amp; Installation</vt:lpstr>
      <vt:lpstr>Composer Download &amp; Installation</vt:lpstr>
      <vt:lpstr>Composer Download &amp; Installation</vt:lpstr>
      <vt:lpstr>Composer Download &amp; Installation</vt:lpstr>
      <vt:lpstr>Composer Download &amp; Installation</vt:lpstr>
      <vt:lpstr>Composer Download &amp; Installation</vt:lpstr>
      <vt:lpstr>Composer Download &amp; Installation</vt:lpstr>
      <vt:lpstr>Composer Download &amp; Installation</vt:lpstr>
      <vt:lpstr>Laravel Project Creation</vt:lpstr>
      <vt:lpstr>Laravel Project Creation</vt:lpstr>
      <vt:lpstr>Laravel Project Setup and Serving</vt:lpstr>
      <vt:lpstr>Start Apache Service</vt:lpstr>
      <vt:lpstr>Laravel Project on 127.0.0.1:8000</vt:lpstr>
      <vt:lpstr>Laravel Project on Localhost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Composer Installation XAMPP MacOS</dc:title>
  <dc:creator>LENOVO</dc:creator>
  <cp:lastModifiedBy>LENOVO</cp:lastModifiedBy>
  <cp:revision>6</cp:revision>
  <dcterms:created xsi:type="dcterms:W3CDTF">2024-11-13T08:07:39Z</dcterms:created>
  <dcterms:modified xsi:type="dcterms:W3CDTF">2024-11-13T09:04:01Z</dcterms:modified>
</cp:coreProperties>
</file>